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127B7-D02B-694F-AE38-E2000BC4E21B}" type="datetimeFigureOut">
              <a:rPr lang="en-US" smtClean="0"/>
              <a:t>12/24/15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CC9E5-B4B6-3E4B-809A-118A1BA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43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E179F-595E-3841-B8AE-472411FE3781}" type="datetimeFigureOut">
              <a:rPr lang="en-US" smtClean="0"/>
              <a:t>12/24/15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38836-5CCF-CB48-964B-34110DDC9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6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9A18-728F-4841-8A19-36A05BB5117B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4798-59F6-8842-9FCE-F1B5063CB3CE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995F-1D28-A741-A1AB-DBB054BDEAD3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A812-5CC6-5448-A48B-949279F84AD7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1C8-EA24-FD46-A3CE-8892D7173380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29B-11D7-FB47-A9FE-9D319A00F4F8}" type="datetime1">
              <a:rPr lang="en-US" smtClean="0"/>
              <a:t>12/24/15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0BA7-7D51-D24D-9100-6BA60F2DC8CD}" type="datetime1">
              <a:rPr lang="en-US" smtClean="0"/>
              <a:t>12/24/15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1155-CA31-FD46-88DC-36D3A5D84670}" type="datetime1">
              <a:rPr lang="en-US" smtClean="0"/>
              <a:t>12/24/15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62C6-905F-DE4E-9671-DB225BD0E8F5}" type="datetime1">
              <a:rPr lang="en-US" smtClean="0"/>
              <a:t>12/24/15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C41-5E5B-F041-8EF0-5B73FB60D56C}" type="datetime1">
              <a:rPr lang="en-US" smtClean="0"/>
              <a:t>12/24/15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9E0-26C0-6E4C-9978-3C30970F7029}" type="datetime1">
              <a:rPr lang="en-US" smtClean="0"/>
              <a:t>12/24/15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4E8A-E2F2-C544-9748-A931E4A6893A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Deadweight Loss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After indirect taxation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2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Deadweight Loss</a:t>
            </a:r>
            <a:endParaRPr lang="en-US" dirty="0"/>
          </a:p>
        </p:txBody>
      </p:sp>
      <p:pic>
        <p:nvPicPr>
          <p:cNvPr id="5" name="Content Placeholder 4" descr="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97" r="-8197"/>
          <a:stretch>
            <a:fillRect/>
          </a:stretch>
        </p:blipFill>
        <p:spPr>
          <a:xfrm>
            <a:off x="684463" y="2175041"/>
            <a:ext cx="7785831" cy="428190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59263" y="1251711"/>
            <a:ext cx="5788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Deadweight Loss = cost to society due to reduction in market size as a result of some intervention (indirect taxation in this instance)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Deadweight Loss</a:t>
            </a:r>
          </a:p>
        </p:txBody>
      </p:sp>
      <p:pic>
        <p:nvPicPr>
          <p:cNvPr id="5" name="Content Placeholder 4" descr="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15" r="-10315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8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Deadweight Loss</a:t>
            </a:r>
            <a:endParaRPr lang="en-US" dirty="0"/>
          </a:p>
        </p:txBody>
      </p:sp>
      <p:pic>
        <p:nvPicPr>
          <p:cNvPr id="5" name="Content Placeholder 4" descr="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60" r="-8660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2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Deadweight Loss</a:t>
            </a:r>
            <a:endParaRPr lang="en-US" dirty="0"/>
          </a:p>
        </p:txBody>
      </p:sp>
      <p:pic>
        <p:nvPicPr>
          <p:cNvPr id="5" name="Content Placeholder 4" descr="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14" r="-7614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0253" y="3146798"/>
            <a:ext cx="1280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0253" y="3647376"/>
            <a:ext cx="1280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falls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25895" y="3146798"/>
            <a:ext cx="0" cy="10508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Merge 10"/>
          <p:cNvSpPr/>
          <p:nvPr/>
        </p:nvSpPr>
        <p:spPr>
          <a:xfrm rot="16200000">
            <a:off x="7479515" y="3516131"/>
            <a:ext cx="360949" cy="307236"/>
          </a:xfrm>
          <a:prstGeom prst="flowChartMerge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9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Deadweight Loss</a:t>
            </a:r>
            <a:endParaRPr lang="en-US" dirty="0"/>
          </a:p>
        </p:txBody>
      </p:sp>
      <p:pic>
        <p:nvPicPr>
          <p:cNvPr id="5" name="Content Placeholder 4" descr="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15" r="-7215"/>
          <a:stretch>
            <a:fillRect/>
          </a:stretch>
        </p:blipFill>
        <p:spPr>
          <a:xfrm>
            <a:off x="751305" y="1225885"/>
            <a:ext cx="7136063" cy="392456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Deadweight Loss     webnote 135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63053" y="5156021"/>
            <a:ext cx="6309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Outcome: markets get smaller due to indirect taxation (gray triangle or quantity reduction on X axis. Governments must understand this as a consequence of intervention i.e. markets shrink as a result of taxation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6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62947" y="2860842"/>
            <a:ext cx="614949" cy="534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Merge 10"/>
          <p:cNvSpPr/>
          <p:nvPr/>
        </p:nvSpPr>
        <p:spPr>
          <a:xfrm rot="16200000">
            <a:off x="6372726" y="2760697"/>
            <a:ext cx="360949" cy="307236"/>
          </a:xfrm>
          <a:prstGeom prst="flowChartMerge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760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</TotalTime>
  <Words>109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 Black </vt:lpstr>
      <vt:lpstr>Deadweight Loss</vt:lpstr>
      <vt:lpstr>Deadweight Loss</vt:lpstr>
      <vt:lpstr>Deadweight Loss</vt:lpstr>
      <vt:lpstr>Deadweight Loss</vt:lpstr>
      <vt:lpstr>Deadweight Loss</vt:lpstr>
      <vt:lpstr>Deadweight Loss</vt:lpstr>
    </vt:vector>
  </TitlesOfParts>
  <Company>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Deadweight Loss</dc:title>
  <dc:creator>ted buckley</dc:creator>
  <cp:lastModifiedBy>ted buckley</cp:lastModifiedBy>
  <cp:revision>4</cp:revision>
  <dcterms:created xsi:type="dcterms:W3CDTF">2015-12-24T16:11:20Z</dcterms:created>
  <dcterms:modified xsi:type="dcterms:W3CDTF">2015-12-24T21:37:27Z</dcterms:modified>
</cp:coreProperties>
</file>